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5"/>
  </p:notesMasterIdLst>
  <p:sldIdLst>
    <p:sldId id="257" r:id="rId2"/>
    <p:sldId id="428" r:id="rId3"/>
    <p:sldId id="429" r:id="rId4"/>
    <p:sldId id="430" r:id="rId5"/>
    <p:sldId id="437" r:id="rId6"/>
    <p:sldId id="435" r:id="rId7"/>
    <p:sldId id="439" r:id="rId8"/>
    <p:sldId id="431" r:id="rId9"/>
    <p:sldId id="432" r:id="rId10"/>
    <p:sldId id="433" r:id="rId11"/>
    <p:sldId id="440" r:id="rId12"/>
    <p:sldId id="441" r:id="rId13"/>
    <p:sldId id="415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E4D5956-1975-436B-B07B-0A33287810B0}">
          <p14:sldIdLst>
            <p14:sldId id="257"/>
            <p14:sldId id="428"/>
            <p14:sldId id="429"/>
            <p14:sldId id="430"/>
            <p14:sldId id="437"/>
            <p14:sldId id="435"/>
            <p14:sldId id="439"/>
            <p14:sldId id="431"/>
            <p14:sldId id="432"/>
            <p14:sldId id="433"/>
            <p14:sldId id="440"/>
            <p14:sldId id="441"/>
            <p14:sldId id="41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9" autoAdjust="0"/>
    <p:restoredTop sz="94660"/>
  </p:normalViewPr>
  <p:slideViewPr>
    <p:cSldViewPr showGuides="1">
      <p:cViewPr>
        <p:scale>
          <a:sx n="75" d="100"/>
          <a:sy n="75" d="100"/>
        </p:scale>
        <p:origin x="-1028" y="324"/>
      </p:cViewPr>
      <p:guideLst>
        <p:guide orient="horz" pos="4201"/>
        <p:guide orient="horz" pos="346"/>
        <p:guide orient="horz" pos="2387"/>
        <p:guide orient="horz" pos="2160"/>
        <p:guide pos="158"/>
        <p:guide pos="5602"/>
        <p:guide pos="2823"/>
        <p:guide pos="293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90012" cy="90012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69152-F180-4528-992E-B02C9D1953C4}" type="datetimeFigureOut">
              <a:rPr lang="ru-RU" smtClean="0"/>
              <a:t>18.05.21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F45B3-6F6C-46AC-BAE2-35C5DB0FD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996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530C-3629-4EF9-A249-4B6F1D18531F}" type="datetimeFigureOut">
              <a:rPr lang="ru-RU" smtClean="0"/>
              <a:t>18.05.21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E6215-1AB0-4699-B4D8-C30A5454B6FF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530C-3629-4EF9-A249-4B6F1D18531F}" type="datetimeFigureOut">
              <a:rPr lang="ru-RU" smtClean="0"/>
              <a:t>18.05.21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E6215-1AB0-4699-B4D8-C30A5454B6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530C-3629-4EF9-A249-4B6F1D18531F}" type="datetimeFigureOut">
              <a:rPr lang="ru-RU" smtClean="0"/>
              <a:t>18.05.21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E6215-1AB0-4699-B4D8-C30A5454B6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530C-3629-4EF9-A249-4B6F1D18531F}" type="datetimeFigureOut">
              <a:rPr lang="ru-RU" smtClean="0"/>
              <a:t>18.05.21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E6215-1AB0-4699-B4D8-C30A5454B6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530C-3629-4EF9-A249-4B6F1D18531F}" type="datetimeFigureOut">
              <a:rPr lang="ru-RU" smtClean="0"/>
              <a:t>18.05.21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E6215-1AB0-4699-B4D8-C30A5454B6FF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530C-3629-4EF9-A249-4B6F1D18531F}" type="datetimeFigureOut">
              <a:rPr lang="ru-RU" smtClean="0"/>
              <a:t>18.05.21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E6215-1AB0-4699-B4D8-C30A5454B6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530C-3629-4EF9-A249-4B6F1D18531F}" type="datetimeFigureOut">
              <a:rPr lang="ru-RU" smtClean="0"/>
              <a:t>18.05.21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E6215-1AB0-4699-B4D8-C30A5454B6FF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530C-3629-4EF9-A249-4B6F1D18531F}" type="datetimeFigureOut">
              <a:rPr lang="ru-RU" smtClean="0"/>
              <a:t>18.05.21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E6215-1AB0-4699-B4D8-C30A5454B6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530C-3629-4EF9-A249-4B6F1D18531F}" type="datetimeFigureOut">
              <a:rPr lang="ru-RU" smtClean="0"/>
              <a:t>18.05.21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E6215-1AB0-4699-B4D8-C30A5454B6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530C-3629-4EF9-A249-4B6F1D18531F}" type="datetimeFigureOut">
              <a:rPr lang="ru-RU" smtClean="0"/>
              <a:t>18.05.21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E6215-1AB0-4699-B4D8-C30A5454B6FF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530C-3629-4EF9-A249-4B6F1D18531F}" type="datetimeFigureOut">
              <a:rPr lang="ru-RU" smtClean="0"/>
              <a:t>18.05.21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E6215-1AB0-4699-B4D8-C30A5454B6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7682530C-3629-4EF9-A249-4B6F1D18531F}" type="datetimeFigureOut">
              <a:rPr lang="ru-RU" smtClean="0"/>
              <a:t>18.05.21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719E6215-1AB0-4699-B4D8-C30A5454B6F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pr_inf5\Desktop\для печати\DJI_08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4" t="19803" r="24834" b="1195"/>
          <a:stretch/>
        </p:blipFill>
        <p:spPr bwMode="auto">
          <a:xfrm>
            <a:off x="3605040" y="14207"/>
            <a:ext cx="5538960" cy="68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pr_inf5\Desktop\ЛОГО_ПНГ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77983"/>
            <a:ext cx="3991296" cy="543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7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pr_inf5\Desktop\ПРЕЗЕНТАЦИЯ\ЭП-Ленинградский-4 вариант-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963" y="547789"/>
            <a:ext cx="5616263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pr_inf5\Desktop\ПРЕЗЕНТАЦИЯ\ЭП-Ленинградский-4 вариант-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405671"/>
            <a:ext cx="4896100" cy="326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47089" y="4509144"/>
            <a:ext cx="4259568" cy="2016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723447" y="4593914"/>
            <a:ext cx="41690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Благоустройство Ленинградского проспекта в 2022 году</a:t>
            </a:r>
            <a:endParaRPr lang="ru-RU" b="1" dirty="0"/>
          </a:p>
        </p:txBody>
      </p:sp>
      <p:pic>
        <p:nvPicPr>
          <p:cNvPr id="8" name="Picture 2" descr="C:\Users\upr_inf5\Desktop\ЛОГО_ПНГ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77" y="188640"/>
            <a:ext cx="864096" cy="117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737624" y="5548088"/>
            <a:ext cx="41690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Голосование за территорию на сайте </a:t>
            </a:r>
            <a:r>
              <a:rPr lang="en-US" b="1" dirty="0" smtClean="0"/>
              <a:t>66gorodsreda.ru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1105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upr_inf5\Desktop\ПРЕЗЕНТАЦИЯ\дворы\NTG_106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1481" r="1071" b="546"/>
          <a:stretch/>
        </p:blipFill>
        <p:spPr bwMode="auto">
          <a:xfrm>
            <a:off x="431323" y="3809378"/>
            <a:ext cx="4230686" cy="287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upr_inf5\Desktop\ПРЕЗЕНТАЦИЯ\дворы\NTG_72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/>
          <a:stretch/>
        </p:blipFill>
        <p:spPr bwMode="auto">
          <a:xfrm>
            <a:off x="430844" y="553066"/>
            <a:ext cx="4231165" cy="289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pr_inf5\Desktop\ЛОГО_ПНГ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77" y="188640"/>
            <a:ext cx="864096" cy="117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32048" y="553066"/>
            <a:ext cx="3960528" cy="60504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292096" y="776569"/>
            <a:ext cx="333044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Какие парки и скверы будут отремонтированы в первую очередь, решали взрослые. </a:t>
            </a:r>
            <a:endParaRPr lang="ru-RU" sz="2000" dirty="0" smtClean="0"/>
          </a:p>
          <a:p>
            <a:pPr algn="ctr"/>
            <a:endParaRPr lang="ru-RU" sz="2000" dirty="0"/>
          </a:p>
          <a:p>
            <a:pPr algn="ctr"/>
            <a:r>
              <a:rPr lang="ru-RU" sz="2000" b="1" dirty="0" smtClean="0"/>
              <a:t>Сейчас </a:t>
            </a:r>
            <a:r>
              <a:rPr lang="ru-RU" sz="2000" b="1" dirty="0"/>
              <a:t>выбор </a:t>
            </a:r>
            <a:r>
              <a:rPr lang="ru-RU" sz="2000" b="1" dirty="0" smtClean="0"/>
              <a:t>можете </a:t>
            </a:r>
            <a:r>
              <a:rPr lang="ru-RU" sz="2000" b="1" dirty="0"/>
              <a:t>сделать вы сами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и </a:t>
            </a:r>
            <a:r>
              <a:rPr lang="ru-RU" sz="2000" b="1" dirty="0"/>
              <a:t>прямо сейчас. </a:t>
            </a:r>
            <a:endParaRPr lang="ru-RU" sz="2000" b="1" dirty="0" smtClean="0"/>
          </a:p>
          <a:p>
            <a:pPr algn="ctr"/>
            <a:endParaRPr lang="ru-RU" sz="2000" dirty="0"/>
          </a:p>
          <a:p>
            <a:pPr algn="ctr"/>
            <a:r>
              <a:rPr lang="ru-RU" sz="2000" dirty="0" smtClean="0"/>
              <a:t>Для </a:t>
            </a:r>
            <a:r>
              <a:rPr lang="ru-RU" sz="2000" dirty="0"/>
              <a:t>этого нужно всего пару минут и мобильный телефон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47941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pr_inf5\Desktop\ЛОГО_ПНГ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77" y="188640"/>
            <a:ext cx="864096" cy="117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61652" y="1178700"/>
            <a:ext cx="58507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/>
              <a:t>Заходи на сайт </a:t>
            </a:r>
            <a:r>
              <a:rPr lang="ru-RU" sz="2000" b="1" dirty="0"/>
              <a:t>66.gorodsreda.ru</a:t>
            </a:r>
          </a:p>
          <a:p>
            <a:pPr lvl="0" algn="ctr"/>
            <a:r>
              <a:rPr lang="ru-RU" sz="2000" dirty="0"/>
              <a:t>Выбери Нижний Тагил</a:t>
            </a:r>
          </a:p>
          <a:p>
            <a:pPr lvl="0" algn="ctr"/>
            <a:r>
              <a:rPr lang="ru-RU" sz="2000" dirty="0" smtClean="0"/>
              <a:t>и </a:t>
            </a:r>
            <a:r>
              <a:rPr lang="ru-RU" sz="2000" dirty="0" smtClean="0"/>
              <a:t>голосуй за понравившийся </a:t>
            </a:r>
          </a:p>
          <a:p>
            <a:pPr lvl="0" algn="ctr"/>
            <a:r>
              <a:rPr lang="ru-RU" sz="2000" dirty="0" smtClean="0"/>
              <a:t>дизайн-проект благоустройства!</a:t>
            </a:r>
          </a:p>
          <a:p>
            <a:pPr lvl="0" algn="ctr"/>
            <a:endParaRPr lang="ru-RU" sz="2000" dirty="0"/>
          </a:p>
          <a:p>
            <a:pPr algn="ctr"/>
            <a:r>
              <a:rPr lang="ru-RU" sz="2000" b="1" i="1" dirty="0"/>
              <a:t>Сделаем вместе город комфортнее!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269" y="3429001"/>
            <a:ext cx="2729947" cy="291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1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ЛЕТНОЕ ДЕЛО\2020_04_12_Город в ночи\для интернета\DJI_01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4" r="9447"/>
          <a:stretch/>
        </p:blipFill>
        <p:spPr bwMode="auto">
          <a:xfrm>
            <a:off x="3666930" y="0"/>
            <a:ext cx="54770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pr_inf5\Desktop\ЛОГО_ПНГ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94" y="908720"/>
            <a:ext cx="3955966" cy="538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07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upr_inf5\Desktop\ДОКЛАД ГЛАВЫ\IMG_31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4" b="496"/>
          <a:stretch/>
        </p:blipFill>
        <p:spPr bwMode="auto">
          <a:xfrm>
            <a:off x="250825" y="549275"/>
            <a:ext cx="4208919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pr_inf5\Desktop\ЛОГО_ПНГ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77" y="188640"/>
            <a:ext cx="864096" cy="117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676582" y="3789362"/>
            <a:ext cx="4216593" cy="28797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«Жилье и городская среда»</a:t>
            </a:r>
          </a:p>
          <a:p>
            <a:pPr algn="ctr"/>
            <a:endParaRPr lang="ru-RU" sz="14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500" dirty="0">
                <a:solidFill>
                  <a:schemeClr val="tx1"/>
                </a:solidFill>
              </a:rPr>
              <a:t>-</a:t>
            </a:r>
            <a:r>
              <a:rPr lang="ru-RU" sz="1500" dirty="0" smtClean="0">
                <a:solidFill>
                  <a:schemeClr val="tx1"/>
                </a:solidFill>
              </a:rPr>
              <a:t> </a:t>
            </a:r>
            <a:r>
              <a:rPr lang="ru-RU" sz="1500" dirty="0">
                <a:solidFill>
                  <a:schemeClr val="tx1"/>
                </a:solidFill>
              </a:rPr>
              <a:t>это </a:t>
            </a:r>
            <a:r>
              <a:rPr lang="ru-RU" sz="1500" dirty="0" smtClean="0">
                <a:solidFill>
                  <a:schemeClr val="tx1"/>
                </a:solidFill>
              </a:rPr>
              <a:t>все, </a:t>
            </a:r>
            <a:r>
              <a:rPr lang="ru-RU" sz="1500" dirty="0">
                <a:solidFill>
                  <a:schemeClr val="tx1"/>
                </a:solidFill>
              </a:rPr>
              <a:t>что окружает нас.</a:t>
            </a:r>
            <a:br>
              <a:rPr lang="ru-RU" sz="1500" dirty="0">
                <a:solidFill>
                  <a:schemeClr val="tx1"/>
                </a:solidFill>
              </a:rPr>
            </a:br>
            <a:r>
              <a:rPr lang="ru-RU" sz="1500" dirty="0">
                <a:solidFill>
                  <a:schemeClr val="tx1"/>
                </a:solidFill>
              </a:rPr>
              <a:t>Дворы и подъезды, лифты, водопровод, газ и электричество. Чистая вода и водоёмы, зелёные парки и безопасные детские площадки. Красивые и удобные пространства: набережные, скверы, дворы. </a:t>
            </a:r>
            <a:r>
              <a:rPr lang="ru-RU" sz="1500" dirty="0" smtClean="0">
                <a:solidFill>
                  <a:schemeClr val="tx1"/>
                </a:solidFill>
              </a:rPr>
              <a:t>Всё </a:t>
            </a:r>
            <a:r>
              <a:rPr lang="ru-RU" sz="1500" dirty="0">
                <a:solidFill>
                  <a:schemeClr val="tx1"/>
                </a:solidFill>
              </a:rPr>
              <a:t>это меняется для нас!</a:t>
            </a:r>
          </a:p>
        </p:txBody>
      </p:sp>
      <p:pic>
        <p:nvPicPr>
          <p:cNvPr id="9" name="Picture 4" descr="C:\Users\upr_inf5\Desktop\ДОКЛАД ГЛАВЫ\обществ территории\DJI_017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" t="-1" b="817"/>
          <a:stretch/>
        </p:blipFill>
        <p:spPr bwMode="auto">
          <a:xfrm>
            <a:off x="4676582" y="549743"/>
            <a:ext cx="4225653" cy="287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pr_inf5\Desktop\парк победы_фото\NTG_207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" r="4326"/>
          <a:stretch/>
        </p:blipFill>
        <p:spPr bwMode="auto">
          <a:xfrm>
            <a:off x="250826" y="3789361"/>
            <a:ext cx="4230688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88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pr_inf5\Desktop\ПРЕЗЕНТАЦИЯ\парк победы_экопарк_9поселок\NTG_15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3"/>
          <a:stretch/>
        </p:blipFill>
        <p:spPr bwMode="auto">
          <a:xfrm>
            <a:off x="4680552" y="548680"/>
            <a:ext cx="4212623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4" descr="C:\Users\upr_inf5\Desktop\ПРЕЗЕНТАЦИЯ\парк победы_экопарк_9поселок\NTG_132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5" r="1855"/>
          <a:stretch/>
        </p:blipFill>
        <p:spPr bwMode="auto">
          <a:xfrm>
            <a:off x="223657" y="538192"/>
            <a:ext cx="425785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pr_inf5\Desktop\ПРЕЗЕНТАЦИЯ\парк победы_экопарк_9поселок\NTG_129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4" r="4746"/>
          <a:stretch/>
        </p:blipFill>
        <p:spPr bwMode="auto">
          <a:xfrm>
            <a:off x="250825" y="3768646"/>
            <a:ext cx="4230688" cy="290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pr_inf5\Desktop\ЛОГО_ПНГ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77" y="188640"/>
            <a:ext cx="864096" cy="117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80552" y="3768646"/>
            <a:ext cx="4212623" cy="2900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752024" y="3879060"/>
            <a:ext cx="40505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Нижнем Тагиле за время реализации </a:t>
            </a:r>
          </a:p>
          <a:p>
            <a:pPr algn="ctr"/>
            <a:r>
              <a:rPr lang="ru-RU" b="1" dirty="0" smtClean="0"/>
              <a:t>национального проекта «Жилье и городская среда»</a:t>
            </a:r>
            <a:r>
              <a:rPr lang="ru-RU" dirty="0" smtClean="0"/>
              <a:t> отремонтировано </a:t>
            </a:r>
            <a:r>
              <a:rPr lang="ru-RU" b="1" dirty="0" smtClean="0"/>
              <a:t>9</a:t>
            </a:r>
            <a:r>
              <a:rPr lang="ru-RU" dirty="0" smtClean="0"/>
              <a:t> парков, скверов и зон отдыха.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513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pr_inf5\Desktop\ПРЕЗЕНТАЦИЯ\парк победы_экопарк_9поселок\1c8c02f33a491dbaaf61dac4908d1f1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" r="10347" b="14418"/>
          <a:stretch/>
        </p:blipFill>
        <p:spPr bwMode="auto">
          <a:xfrm>
            <a:off x="248584" y="564024"/>
            <a:ext cx="4232929" cy="284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upr_inf5\Desktop\ДОКЛАД ГЛАВЫ\обществ территории\NTG_79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" r="3774"/>
          <a:stretch/>
        </p:blipFill>
        <p:spPr bwMode="auto">
          <a:xfrm>
            <a:off x="232576" y="3789362"/>
            <a:ext cx="4248938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pr_inf5\Desktop\ПРЕЗЕНТАЦИЯ\парк победы_экопарк_9поселок\b30d8092246b02a15d5bc3c99a809a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" t="2604" r="15701" b="13606"/>
          <a:stretch/>
        </p:blipFill>
        <p:spPr bwMode="auto">
          <a:xfrm>
            <a:off x="4662488" y="3789363"/>
            <a:ext cx="4246011" cy="287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pr_inf5\Desktop\ЛОГО_ПНГ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77" y="188640"/>
            <a:ext cx="864096" cy="117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52024" y="564024"/>
            <a:ext cx="4140552" cy="284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2017 год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Парк «Героям гражданской войны» на улице Борцов революции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Проспект Дзержинского 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на </a:t>
            </a:r>
            <a:r>
              <a:rPr lang="ru-RU" dirty="0">
                <a:solidFill>
                  <a:schemeClr val="tx1"/>
                </a:solidFill>
              </a:rPr>
              <a:t>участке 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от </a:t>
            </a:r>
            <a:r>
              <a:rPr lang="ru-RU" dirty="0">
                <a:solidFill>
                  <a:schemeClr val="tx1"/>
                </a:solidFill>
              </a:rPr>
              <a:t>пр. Вагоностроителей 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до </a:t>
            </a:r>
            <a:r>
              <a:rPr lang="ru-RU" dirty="0">
                <a:solidFill>
                  <a:schemeClr val="tx1"/>
                </a:solidFill>
              </a:rPr>
              <a:t>ул. Ильича</a:t>
            </a:r>
          </a:p>
        </p:txBody>
      </p:sp>
    </p:spTree>
    <p:extLst>
      <p:ext uri="{BB962C8B-B14F-4D97-AF65-F5344CB8AC3E}">
        <p14:creationId xmlns:p14="http://schemas.microsoft.com/office/powerpoint/2010/main" val="58792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012" y="608624"/>
            <a:ext cx="4230564" cy="28203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12" y="608624"/>
            <a:ext cx="4230564" cy="2820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340" y="3699036"/>
            <a:ext cx="4267236" cy="2952077"/>
          </a:xfrm>
          <a:prstGeom prst="rect">
            <a:avLst/>
          </a:prstGeom>
        </p:spPr>
      </p:pic>
      <p:pic>
        <p:nvPicPr>
          <p:cNvPr id="9" name="Picture 2" descr="C:\Users\upr_inf5\Desktop\ЛОГО_ПНГ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77" y="188640"/>
            <a:ext cx="864096" cy="117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18" y="3699036"/>
            <a:ext cx="4074858" cy="295207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971371" y="2888928"/>
            <a:ext cx="2770785" cy="1260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221820" y="3057347"/>
            <a:ext cx="2340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2018 год</a:t>
            </a:r>
          </a:p>
          <a:p>
            <a:pPr algn="ctr"/>
            <a:r>
              <a:rPr lang="ru-RU" dirty="0" smtClean="0"/>
              <a:t>Парк «Народный»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0300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32055" y="548615"/>
            <a:ext cx="4170510" cy="28797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752024" y="998676"/>
            <a:ext cx="36904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2019 год</a:t>
            </a:r>
          </a:p>
          <a:p>
            <a:pPr algn="ctr"/>
            <a:endParaRPr lang="ru-RU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smtClean="0"/>
              <a:t>Центр семейного отдыха </a:t>
            </a:r>
          </a:p>
          <a:p>
            <a:pPr algn="ctr"/>
            <a:r>
              <a:rPr lang="ru-RU" dirty="0" smtClean="0"/>
              <a:t>в ТОС «Пограничный»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smtClean="0"/>
              <a:t>Сквер «Пионерский»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055" y="3632889"/>
            <a:ext cx="4260520" cy="2841766"/>
          </a:xfrm>
          <a:prstGeom prst="rect">
            <a:avLst/>
          </a:prstGeom>
        </p:spPr>
      </p:pic>
      <p:pic>
        <p:nvPicPr>
          <p:cNvPr id="10" name="Picture 4" descr="C:\Users\upr_inf5\Desktop\ДОКЛАД ГЛАВЫ\обществ территории\DJI_017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" t="-1" b="817"/>
          <a:stretch/>
        </p:blipFill>
        <p:spPr bwMode="auto">
          <a:xfrm>
            <a:off x="207718" y="560084"/>
            <a:ext cx="4209484" cy="286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upr_inf5\Desktop\ДОКЛАД ГЛАВЫ\обществ территории\NTG_848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" t="2538"/>
          <a:stretch/>
        </p:blipFill>
        <p:spPr bwMode="auto">
          <a:xfrm>
            <a:off x="181075" y="3632889"/>
            <a:ext cx="4236127" cy="286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pr_inf5\Desktop\ЛОГО_ПНГ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77" y="188640"/>
            <a:ext cx="864096" cy="117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87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5" descr="C:\Users\upr_inf5\Desktop\ПРЕЗЕНТАЦИЯ\парк победы_экопарк_9поселок\NTG_184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" t="2635"/>
          <a:stretch/>
        </p:blipFill>
        <p:spPr bwMode="auto">
          <a:xfrm>
            <a:off x="4662012" y="3789363"/>
            <a:ext cx="4212623" cy="288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upr_inf5\Desktop\ПРЕЗЕНТАЦИЯ\парк победы_экопарк_9поселок\NTG_15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3"/>
          <a:stretch/>
        </p:blipFill>
        <p:spPr bwMode="auto">
          <a:xfrm>
            <a:off x="4680552" y="548680"/>
            <a:ext cx="4212623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4" descr="C:\Users\upr_inf5\Desktop\ПРЕЗЕНТАЦИЯ\парк победы_экопарк_9поселок\NTG_132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5" r="1855"/>
          <a:stretch/>
        </p:blipFill>
        <p:spPr bwMode="auto">
          <a:xfrm>
            <a:off x="223657" y="538192"/>
            <a:ext cx="425785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pr_inf5\Desktop\ЛОГО_ПНГ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77" y="188640"/>
            <a:ext cx="864096" cy="117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4177" y="3789362"/>
            <a:ext cx="4197336" cy="28800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21460" y="3969072"/>
            <a:ext cx="37805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2020 </a:t>
            </a:r>
            <a:r>
              <a:rPr lang="ru-RU" b="1" dirty="0" smtClean="0"/>
              <a:t>год</a:t>
            </a:r>
          </a:p>
          <a:p>
            <a:pPr algn="ctr"/>
            <a:endParaRPr lang="ru-RU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/>
              <a:t>Спортивная площадка в микрорайоне «Девятый поселок»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/>
              <a:t>Площадь у торгового центра по улице Зари, 21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/>
              <a:t>Парк Победы на ГГМ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179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C:\Users\upr_inf5\Desktop\ПРЕЗЕНТАЦИЯ\парк победы_экопарк_9поселок\NTG_86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4"/>
          <a:stretch/>
        </p:blipFill>
        <p:spPr bwMode="auto">
          <a:xfrm>
            <a:off x="250825" y="3768239"/>
            <a:ext cx="4230688" cy="290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5" name="Picture 5" descr="C:\Users\upr_inf5\Desktop\ПРЕЗЕНТАЦИЯ\парк победы_экопарк_9поселок\NTG_887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"/>
          <a:stretch/>
        </p:blipFill>
        <p:spPr bwMode="auto">
          <a:xfrm>
            <a:off x="4662488" y="3770331"/>
            <a:ext cx="4255049" cy="29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2" name="Picture 2" descr="C:\Users\upr_inf5\Desktop\ПРЕЗЕНТАЦИЯ\парк победы_экопарк_9поселок\DJI_084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2" b="4671"/>
          <a:stretch/>
        </p:blipFill>
        <p:spPr bwMode="auto">
          <a:xfrm>
            <a:off x="250825" y="548617"/>
            <a:ext cx="4230688" cy="288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pr_inf5\Desktop\ЛОГО_ПНГ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77" y="188640"/>
            <a:ext cx="864096" cy="117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61192" y="562466"/>
            <a:ext cx="4245391" cy="28526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752023" y="1357251"/>
            <a:ext cx="39605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2020 год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/>
              <a:t> </a:t>
            </a:r>
            <a:r>
              <a:rPr lang="ru-RU" dirty="0" err="1" smtClean="0"/>
              <a:t>экопарк</a:t>
            </a:r>
            <a:r>
              <a:rPr lang="ru-RU" dirty="0" smtClean="0"/>
              <a:t> «</a:t>
            </a:r>
            <a:r>
              <a:rPr lang="ru-RU" dirty="0" err="1" smtClean="0"/>
              <a:t>Муринские</a:t>
            </a:r>
            <a:r>
              <a:rPr lang="ru-RU" dirty="0" smtClean="0"/>
              <a:t> пруды»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593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43473" y="3789362"/>
            <a:ext cx="4245391" cy="28526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C:\Users\upr_inf5\Desktop\ПРЕЗЕНТАЦИЯ\Дизайн-проект Аллея рандеву_Page_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1" t="10974" r="12675" b="11623"/>
          <a:stretch/>
        </p:blipFill>
        <p:spPr bwMode="auto">
          <a:xfrm>
            <a:off x="250825" y="539255"/>
            <a:ext cx="4230688" cy="288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1461" y="4195010"/>
            <a:ext cx="37805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2021 год</a:t>
            </a:r>
          </a:p>
          <a:p>
            <a:pPr algn="ctr"/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Лесопарковая зона </a:t>
            </a:r>
          </a:p>
          <a:p>
            <a:r>
              <a:rPr lang="ru-RU" dirty="0" smtClean="0"/>
              <a:t>   «Пихтовые горы»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Аллея «Рандеву»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Сквер за ДК «Юбилейный»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Площадь Танкостроителей</a:t>
            </a:r>
            <a:endParaRPr lang="ru-RU" dirty="0"/>
          </a:p>
        </p:txBody>
      </p:sp>
      <p:pic>
        <p:nvPicPr>
          <p:cNvPr id="6" name="Picture 2" descr="C:\Users\upr_inf5\Desktop\ПРЕЗЕНТАЦИЯ\Эскизный_проект Юбилейный_Page_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" t="52068" r="2431" b="1641"/>
          <a:stretch/>
        </p:blipFill>
        <p:spPr bwMode="auto">
          <a:xfrm>
            <a:off x="4662488" y="549275"/>
            <a:ext cx="4230687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pr_inf5\Desktop\ПРЕЗЕНТАЦИЯ\Дизайн_проект Танкостроит_Page_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6" t="9827" r="6706" b="11670"/>
          <a:stretch/>
        </p:blipFill>
        <p:spPr bwMode="auto">
          <a:xfrm>
            <a:off x="4662488" y="3789362"/>
            <a:ext cx="4230687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upr_inf5\Desktop\ЛОГО_ПНГ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77" y="188640"/>
            <a:ext cx="864096" cy="117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95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сность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3066</TotalTime>
  <Words>197</Words>
  <Application>Microsoft Office PowerPoint</Application>
  <PresentationFormat>Экран (4:3)</PresentationFormat>
  <Paragraphs>47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Ясность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3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Колесов И.C.</dc:creator>
  <cp:lastModifiedBy>Григорьева А.Б.</cp:lastModifiedBy>
  <cp:revision>544</cp:revision>
  <dcterms:created xsi:type="dcterms:W3CDTF">2020-06-23T04:51:10Z</dcterms:created>
  <dcterms:modified xsi:type="dcterms:W3CDTF">2021-05-18T04:46:45Z</dcterms:modified>
</cp:coreProperties>
</file>